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3" r:id="rId4"/>
    <p:sldId id="257" r:id="rId5"/>
    <p:sldId id="269" r:id="rId6"/>
    <p:sldId id="266" r:id="rId7"/>
    <p:sldId id="265" r:id="rId8"/>
    <p:sldId id="267" r:id="rId9"/>
    <p:sldId id="260" r:id="rId10"/>
    <p:sldId id="268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Sparkassen Landesjugendspiele 2019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Rope</a:t>
            </a:r>
            <a:r>
              <a:rPr lang="de-DE" dirty="0" smtClean="0"/>
              <a:t> </a:t>
            </a:r>
            <a:r>
              <a:rPr lang="de-DE" dirty="0" err="1" smtClean="0"/>
              <a:t>Skipping</a:t>
            </a:r>
            <a:r>
              <a:rPr lang="de-DE" dirty="0" smtClean="0"/>
              <a:t> </a:t>
            </a:r>
            <a:r>
              <a:rPr lang="de-DE" dirty="0" err="1" smtClean="0"/>
              <a:t>TEAMwettkampf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963503" cy="706964"/>
          </a:xfrm>
        </p:spPr>
        <p:txBody>
          <a:bodyPr/>
          <a:lstStyle/>
          <a:p>
            <a:r>
              <a:rPr lang="de-DE" dirty="0"/>
              <a:t>B Wettkampf der Fortgeschrittenen </a:t>
            </a:r>
            <a:r>
              <a:rPr lang="de-DE" sz="1800" dirty="0"/>
              <a:t>(3er Teams)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01133" y="2887133"/>
            <a:ext cx="5455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 x 40 sec Double </a:t>
            </a:r>
            <a:r>
              <a:rPr lang="de-DE" dirty="0" err="1" smtClean="0"/>
              <a:t>Dutch</a:t>
            </a:r>
            <a:r>
              <a:rPr lang="de-DE" dirty="0" smtClean="0"/>
              <a:t> Speed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die Ausführung und </a:t>
            </a:r>
            <a:r>
              <a:rPr lang="de-DE" dirty="0"/>
              <a:t>W</a:t>
            </a:r>
            <a:r>
              <a:rPr lang="de-DE" dirty="0" smtClean="0"/>
              <a:t>ertung erfolgt in gewohnter Art und Weise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75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173896" cy="706964"/>
          </a:xfrm>
        </p:spPr>
        <p:txBody>
          <a:bodyPr/>
          <a:lstStyle/>
          <a:p>
            <a:r>
              <a:rPr lang="de-DE" dirty="0" smtClean="0"/>
              <a:t>B Wettkampf der </a:t>
            </a:r>
            <a:r>
              <a:rPr lang="de-DE" dirty="0"/>
              <a:t>Fortgeschrittenen </a:t>
            </a:r>
            <a:r>
              <a:rPr lang="de-DE" sz="1800" dirty="0"/>
              <a:t>(3er Teams)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01132" y="2887133"/>
            <a:ext cx="48344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prstClr val="black"/>
                </a:solidFill>
              </a:rPr>
              <a:t>1 x Double </a:t>
            </a:r>
            <a:r>
              <a:rPr lang="de-DE" dirty="0" err="1" smtClean="0">
                <a:solidFill>
                  <a:prstClr val="black"/>
                </a:solidFill>
              </a:rPr>
              <a:t>Dutch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Compulsory</a:t>
            </a:r>
            <a:endParaRPr lang="de-DE" dirty="0" smtClean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für diese Disziplin sind das Dokument mit den Double </a:t>
            </a:r>
            <a:r>
              <a:rPr lang="de-DE" dirty="0" err="1" smtClean="0">
                <a:solidFill>
                  <a:prstClr val="black"/>
                </a:solidFill>
              </a:rPr>
              <a:t>Dutch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Compulsory</a:t>
            </a:r>
            <a:r>
              <a:rPr lang="de-DE" dirty="0" smtClean="0">
                <a:solidFill>
                  <a:prstClr val="black"/>
                </a:solidFill>
              </a:rPr>
              <a:t> Wertungshinweisen sowie der vorläufige Wertungsbogen zu beachten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3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Wettkampf der Einsteiger </a:t>
            </a:r>
            <a:r>
              <a:rPr lang="de-DE" sz="1800" dirty="0"/>
              <a:t>(2er Teams)</a:t>
            </a:r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601132" y="2887133"/>
            <a:ext cx="48344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Speed Relay – Speed/</a:t>
            </a:r>
            <a:r>
              <a:rPr lang="de-DE" dirty="0" err="1" smtClean="0"/>
              <a:t>Criss</a:t>
            </a:r>
            <a:r>
              <a:rPr lang="de-DE" dirty="0" smtClean="0"/>
              <a:t> Cross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2 x 30 sec Speed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2 x 30 sec </a:t>
            </a:r>
            <a:r>
              <a:rPr lang="de-DE" dirty="0" err="1" smtClean="0"/>
              <a:t>Criss</a:t>
            </a:r>
            <a:r>
              <a:rPr lang="de-DE" dirty="0" smtClean="0"/>
              <a:t> Cross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die insgesamt 2 min Speed und </a:t>
            </a:r>
            <a:r>
              <a:rPr lang="de-DE" dirty="0" err="1" smtClean="0"/>
              <a:t>Criss</a:t>
            </a:r>
            <a:r>
              <a:rPr lang="de-DE" dirty="0" smtClean="0"/>
              <a:t> Cross werden vom Team hintereinander weg gesprungen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jeder Springer des Teams springt 30 sec Speed und 30 sec </a:t>
            </a:r>
            <a:r>
              <a:rPr lang="de-DE" dirty="0" err="1" smtClean="0"/>
              <a:t>Criss</a:t>
            </a:r>
            <a:r>
              <a:rPr lang="de-DE" dirty="0" smtClean="0"/>
              <a:t> Cross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75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Wettkampf der </a:t>
            </a:r>
            <a:r>
              <a:rPr lang="de-DE" dirty="0"/>
              <a:t>Einsteiger </a:t>
            </a:r>
            <a:r>
              <a:rPr lang="de-DE" sz="1800" dirty="0"/>
              <a:t>(2er Teams)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01132" y="2887133"/>
            <a:ext cx="48344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  <a:r>
              <a:rPr lang="de-DE" dirty="0" smtClean="0"/>
              <a:t> x 30 sec Speed Relay Cross </a:t>
            </a:r>
            <a:r>
              <a:rPr lang="de-DE" dirty="0" err="1" smtClean="0"/>
              <a:t>Cross</a:t>
            </a:r>
            <a:endParaRPr lang="de-DE" dirty="0" smtClean="0"/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jeder Springer des Teams springt 30 sec Cross Cross/Cross-Wechsel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insgesamt </a:t>
            </a:r>
            <a:r>
              <a:rPr lang="de-DE" dirty="0" smtClean="0"/>
              <a:t>1 </a:t>
            </a:r>
            <a:r>
              <a:rPr lang="de-DE" dirty="0"/>
              <a:t>min </a:t>
            </a:r>
            <a:r>
              <a:rPr lang="de-DE" dirty="0" smtClean="0"/>
              <a:t>Cross Cross/ Cross-Wechsel </a:t>
            </a:r>
            <a:r>
              <a:rPr lang="de-DE" dirty="0"/>
              <a:t>werden vom Team hintereinander weg gesprungen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jeder Open Jump schließt einen Cross Cross/Cross-Wechsel ab</a:t>
            </a:r>
          </a:p>
        </p:txBody>
      </p:sp>
    </p:spTree>
    <p:extLst>
      <p:ext uri="{BB962C8B-B14F-4D97-AF65-F5344CB8AC3E}">
        <p14:creationId xmlns:p14="http://schemas.microsoft.com/office/powerpoint/2010/main" val="276099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Wettkampf der </a:t>
            </a:r>
            <a:r>
              <a:rPr lang="de-DE" dirty="0"/>
              <a:t>Einsteiger </a:t>
            </a:r>
            <a:r>
              <a:rPr lang="de-DE" sz="1800" dirty="0"/>
              <a:t>(2er Teams)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01132" y="2887133"/>
            <a:ext cx="48852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 x 60 sec 2 in 1 Side Swing Speed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Springer des Teams springen abwechselnd über das Seil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jeder einseitig ausgeführte Durchschlag wird gezählt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diese Disziplin darf auch mit Zwischensprüngen ausgeführt werden</a:t>
            </a:r>
          </a:p>
        </p:txBody>
      </p:sp>
    </p:spTree>
    <p:extLst>
      <p:ext uri="{BB962C8B-B14F-4D97-AF65-F5344CB8AC3E}">
        <p14:creationId xmlns:p14="http://schemas.microsoft.com/office/powerpoint/2010/main" val="170387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Wettkampf der </a:t>
            </a:r>
            <a:r>
              <a:rPr lang="de-DE" dirty="0"/>
              <a:t>Einsteiger </a:t>
            </a:r>
            <a:r>
              <a:rPr lang="de-DE" sz="1800" dirty="0"/>
              <a:t>(2er Teams)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01133" y="2887133"/>
            <a:ext cx="40863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 x 30 sec Wheel Speed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jeder Durchschlag wird gezählt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773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Wettkampf der </a:t>
            </a:r>
            <a:r>
              <a:rPr lang="de-DE" dirty="0"/>
              <a:t>Einsteiger </a:t>
            </a:r>
            <a:r>
              <a:rPr lang="de-DE" sz="1800" dirty="0"/>
              <a:t>(2er Teams)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1132" y="2887133"/>
            <a:ext cx="48344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2x </a:t>
            </a:r>
            <a:r>
              <a:rPr lang="de-DE" dirty="0" err="1" smtClean="0"/>
              <a:t>Compulsory</a:t>
            </a:r>
            <a:endParaRPr lang="de-DE" dirty="0" smtClean="0"/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jeder Springer des Paares präsentiert dem Kampgericht die Single </a:t>
            </a:r>
            <a:r>
              <a:rPr lang="de-DE" dirty="0" err="1" smtClean="0"/>
              <a:t>Rope</a:t>
            </a:r>
            <a:r>
              <a:rPr lang="de-DE" dirty="0" smtClean="0"/>
              <a:t> </a:t>
            </a:r>
            <a:r>
              <a:rPr lang="de-DE" dirty="0" err="1" smtClean="0"/>
              <a:t>Compulsory</a:t>
            </a:r>
            <a:r>
              <a:rPr lang="de-DE" dirty="0" smtClean="0"/>
              <a:t> in gewohnter Form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481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494165" cy="706964"/>
          </a:xfrm>
        </p:spPr>
        <p:txBody>
          <a:bodyPr/>
          <a:lstStyle/>
          <a:p>
            <a:r>
              <a:rPr lang="de-DE" dirty="0" smtClean="0"/>
              <a:t>B Wettkampf der </a:t>
            </a:r>
            <a:r>
              <a:rPr lang="de-DE" dirty="0"/>
              <a:t>Fortgeschrittenen </a:t>
            </a:r>
            <a:r>
              <a:rPr lang="de-DE" sz="1800" dirty="0" smtClean="0"/>
              <a:t>(3er </a:t>
            </a:r>
            <a:r>
              <a:rPr lang="de-DE" sz="1800" dirty="0"/>
              <a:t>Teams)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01132" y="2887133"/>
            <a:ext cx="48344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Speed Relay – Speed/Cross </a:t>
            </a:r>
            <a:r>
              <a:rPr lang="de-DE" dirty="0" err="1" smtClean="0"/>
              <a:t>Cross</a:t>
            </a:r>
            <a:endParaRPr lang="de-DE" dirty="0" smtClean="0"/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2 x 30 sec Speed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2 x 30 sec Cross Cross/Cross-Wechsel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die insgesamt 2 min Speed und Cross Cross/Cross-Wechsel werden vom Team hintereinander weg gesprungen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jeder Springer des Teams springt 30 sec Speed und 30 sec Cross </a:t>
            </a:r>
            <a:r>
              <a:rPr lang="de-DE" dirty="0" err="1" smtClean="0"/>
              <a:t>Cross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jeder Open Jump schließt einen Cross Cross/Cross-Wechsel ab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688666" y="2887132"/>
            <a:ext cx="4834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i="1" dirty="0" smtClean="0"/>
              <a:t>Ausführung analog der Disziplin Speed Relay der Anfänger</a:t>
            </a:r>
          </a:p>
        </p:txBody>
      </p:sp>
    </p:spTree>
    <p:extLst>
      <p:ext uri="{BB962C8B-B14F-4D97-AF65-F5344CB8AC3E}">
        <p14:creationId xmlns:p14="http://schemas.microsoft.com/office/powerpoint/2010/main" val="6033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898766" cy="706964"/>
          </a:xfrm>
        </p:spPr>
        <p:txBody>
          <a:bodyPr/>
          <a:lstStyle/>
          <a:p>
            <a:r>
              <a:rPr lang="de-DE" dirty="0" smtClean="0"/>
              <a:t>B Wettkampf der </a:t>
            </a:r>
            <a:r>
              <a:rPr lang="de-DE" dirty="0"/>
              <a:t>Fortgeschrittenen </a:t>
            </a:r>
            <a:r>
              <a:rPr lang="de-DE" sz="1800" dirty="0"/>
              <a:t>(3er Teams)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01132" y="2887133"/>
            <a:ext cx="48344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 x 30 Speed Relay Double </a:t>
            </a:r>
            <a:r>
              <a:rPr lang="de-DE" dirty="0" err="1" smtClean="0"/>
              <a:t>Under</a:t>
            </a:r>
            <a:endParaRPr lang="de-DE" dirty="0" smtClean="0"/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jeder Springer des Teams springt 30 sec </a:t>
            </a:r>
            <a:r>
              <a:rPr lang="de-DE" dirty="0" smtClean="0"/>
              <a:t>Double </a:t>
            </a:r>
            <a:r>
              <a:rPr lang="de-DE" dirty="0" err="1" smtClean="0"/>
              <a:t>Under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insgesamt </a:t>
            </a:r>
            <a:r>
              <a:rPr lang="de-DE" dirty="0" smtClean="0"/>
              <a:t>1,5 </a:t>
            </a:r>
            <a:r>
              <a:rPr lang="de-DE" dirty="0"/>
              <a:t>min </a:t>
            </a:r>
            <a:r>
              <a:rPr lang="de-DE" dirty="0" smtClean="0"/>
              <a:t>Double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/>
              <a:t>werden vom Team hintereinander weg gesprungen</a:t>
            </a:r>
          </a:p>
        </p:txBody>
      </p:sp>
    </p:spTree>
    <p:extLst>
      <p:ext uri="{BB962C8B-B14F-4D97-AF65-F5344CB8AC3E}">
        <p14:creationId xmlns:p14="http://schemas.microsoft.com/office/powerpoint/2010/main" val="293987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012055" cy="706964"/>
          </a:xfrm>
        </p:spPr>
        <p:txBody>
          <a:bodyPr/>
          <a:lstStyle/>
          <a:p>
            <a:r>
              <a:rPr lang="de-DE" dirty="0" smtClean="0"/>
              <a:t>B Wettkampf der </a:t>
            </a:r>
            <a:r>
              <a:rPr lang="de-DE" dirty="0"/>
              <a:t>Fortgeschrittenen </a:t>
            </a:r>
            <a:r>
              <a:rPr lang="de-DE" sz="1800" dirty="0"/>
              <a:t>(3er Teams)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01132" y="2887133"/>
            <a:ext cx="48344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</a:t>
            </a:r>
            <a:r>
              <a:rPr lang="de-DE" dirty="0" smtClean="0"/>
              <a:t> x 30 sec </a:t>
            </a:r>
            <a:r>
              <a:rPr lang="de-DE" dirty="0" err="1" smtClean="0"/>
              <a:t>Visitor</a:t>
            </a:r>
            <a:r>
              <a:rPr lang="de-DE" dirty="0" smtClean="0"/>
              <a:t> Speed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</a:t>
            </a:r>
            <a:r>
              <a:rPr lang="de-DE" dirty="0" smtClean="0"/>
              <a:t>ine Sequenz besteht aus mindestens 3 Sprüngen: Sprung am Ort auf beliebiger Seite(1), erster Springer wird besucht (2), zweiter Springer wird besucht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die nächste Sequenz startet auf der anderen Seite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</a:t>
            </a:r>
            <a:r>
              <a:rPr lang="de-DE" dirty="0" smtClean="0"/>
              <a:t>s wird ein Zählerpunkt pro beendeter Sequenz vergeben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</a:t>
            </a:r>
            <a:r>
              <a:rPr lang="de-DE" dirty="0" smtClean="0"/>
              <a:t>ie Disziplin darf auch ohne Zwischensprünge ausgeführt werden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062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413</Words>
  <Application>Microsoft Office PowerPoint</Application>
  <PresentationFormat>Benutzerdefiniert</PresentationFormat>
  <Paragraphs>58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Ion-Sitzungssaal</vt:lpstr>
      <vt:lpstr>Sparkassen Landesjugendspiele 2019</vt:lpstr>
      <vt:lpstr>A Wettkampf der Einsteiger (2er Teams)</vt:lpstr>
      <vt:lpstr>A Wettkampf der Einsteiger (2er Teams)</vt:lpstr>
      <vt:lpstr>A Wettkampf der Einsteiger (2er Teams)</vt:lpstr>
      <vt:lpstr>A Wettkampf der Einsteiger (2er Teams)</vt:lpstr>
      <vt:lpstr>A Wettkampf der Einsteiger (2er Teams)</vt:lpstr>
      <vt:lpstr>B Wettkampf der Fortgeschrittenen (3er Teams)</vt:lpstr>
      <vt:lpstr>B Wettkampf der Fortgeschrittenen (3er Teams)</vt:lpstr>
      <vt:lpstr>B Wettkampf der Fortgeschrittenen (3er Teams)</vt:lpstr>
      <vt:lpstr>B Wettkampf der Fortgeschrittenen (3er Teams)</vt:lpstr>
      <vt:lpstr>B Wettkampf der Fortgeschrittenen (3er Teams)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Sparkassen Landesjugendspiele 2017</dc:title>
  <dc:creator>S. Gruner</dc:creator>
  <cp:lastModifiedBy>User</cp:lastModifiedBy>
  <cp:revision>22</cp:revision>
  <dcterms:created xsi:type="dcterms:W3CDTF">2017-02-17T14:08:48Z</dcterms:created>
  <dcterms:modified xsi:type="dcterms:W3CDTF">2019-06-06T16:11:45Z</dcterms:modified>
</cp:coreProperties>
</file>